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802625" y="3137329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301666" y="3609308"/>
            <a:ext cx="246361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L-applikazzjonijiet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608917" y="3866881"/>
            <a:ext cx="195386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jiftħu fis-02/04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l-Unjoni Ewropea 2025 – Shutterstock</a:t>
            </a:r>
          </a:p>
          <a:p>
            <a:pPr algn="l"/>
            <a:endParaRPr lang="fr-BE" sz="700" b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Is-sejba ta’ sħab ġodda tat-tim tibda hawnhekk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l-Unjoni Ewropea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54883298-0D67-DD5B-0651-64A47875D2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792" r="803"/>
          <a:stretch/>
        </p:blipFill>
        <p:spPr>
          <a:xfrm>
            <a:off x="137398" y="3975034"/>
            <a:ext cx="1351169" cy="99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D6382C0-8C40-828C-06C9-00339F3766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62698CC-3D83-E0A9-C1BD-A796BAE3FA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10A37F6-A2F5-BE98-5A87-9F19C2E7DF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C8914E-D223-4EA5-855F-E423C0C3AE7D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8AF3C097-CACE-41CB-8502-2EA29E1698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930191-F5D2-4584-BCA8-64F3A136DB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12144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2025-01-16T22:31:12Z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